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30600650" cy="4859972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8" userDrawn="1">
          <p15:clr>
            <a:srgbClr val="A4A3A4"/>
          </p15:clr>
        </p15:guide>
        <p15:guide id="2" pos="96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87354" autoAdjust="0"/>
  </p:normalViewPr>
  <p:slideViewPr>
    <p:cSldViewPr snapToGrid="0">
      <p:cViewPr varScale="1">
        <p:scale>
          <a:sx n="14" d="100"/>
          <a:sy n="14" d="100"/>
        </p:scale>
        <p:origin x="12" y="144"/>
      </p:cViewPr>
      <p:guideLst>
        <p:guide orient="horz" pos="15308"/>
        <p:guide pos="96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r">
              <a:defRPr sz="1300"/>
            </a:lvl1pPr>
          </a:lstStyle>
          <a:p>
            <a:fld id="{B8758471-EAF2-4CC3-99F4-BD5534AF89D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2213" y="1277938"/>
            <a:ext cx="21748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81" tIns="47691" rIns="95381" bIns="47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5381" tIns="47691" rIns="95381" bIns="47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r">
              <a:defRPr sz="1300"/>
            </a:lvl1pPr>
          </a:lstStyle>
          <a:p>
            <a:fld id="{C4830C4B-38B9-4471-9393-6A49878DE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0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1pPr>
    <a:lvl2pPr marL="55847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2pPr>
    <a:lvl3pPr marL="111694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3pPr>
    <a:lvl4pPr marL="167540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4pPr>
    <a:lvl5pPr marL="223387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5pPr>
    <a:lvl6pPr marL="279234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6pPr>
    <a:lvl7pPr marL="335081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7pPr>
    <a:lvl8pPr marL="390928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8pPr>
    <a:lvl9pPr marL="4467758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953709"/>
            <a:ext cx="26010553" cy="16919904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5526109"/>
            <a:ext cx="22950488" cy="11733680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7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587486"/>
            <a:ext cx="6598265" cy="411860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587486"/>
            <a:ext cx="19412287" cy="411860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2116196"/>
            <a:ext cx="26393061" cy="2021613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32523580"/>
            <a:ext cx="26393061" cy="1063118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587496"/>
            <a:ext cx="26393061" cy="93937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1913686"/>
            <a:ext cx="12945507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7752399"/>
            <a:ext cx="12945507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1913686"/>
            <a:ext cx="13009262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7752399"/>
            <a:ext cx="13009262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997471"/>
            <a:ext cx="15491579" cy="34537305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9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997471"/>
            <a:ext cx="15491579" cy="34537305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587496"/>
            <a:ext cx="26393061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2937427"/>
            <a:ext cx="26393061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5044756"/>
            <a:ext cx="1032771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1B4235-4948-460C-A252-5A870A89545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21020"/>
            <a:ext cx="30600921" cy="72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79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kumimoji="1"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kumimoji="1"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0" y="-160028"/>
            <a:ext cx="30600921" cy="7425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3"/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（英語演題名）</a:t>
            </a:r>
            <a:endParaRPr kumimoji="1" lang="en-US" altLang="ja-JP" sz="9503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53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3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31702446" y="12636192"/>
            <a:ext cx="35501263" cy="17358100"/>
            <a:chOff x="33078737" y="27939869"/>
            <a:chExt cx="35501263" cy="17358100"/>
          </a:xfrm>
        </p:grpSpPr>
        <p:sp>
          <p:nvSpPr>
            <p:cNvPr id="3" name="正方形/長方形 2"/>
            <p:cNvSpPr/>
            <p:nvPr/>
          </p:nvSpPr>
          <p:spPr>
            <a:xfrm>
              <a:off x="33078737" y="27939869"/>
              <a:ext cx="35501263" cy="173581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34119057" y="29178748"/>
              <a:ext cx="19166914" cy="1631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★ポスター内に</a:t>
              </a:r>
              <a:r>
                <a:rPr kumimoji="1" lang="en-US" altLang="ja-JP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記載が必要です</a:t>
              </a:r>
              <a:endParaRPr kumimoji="1" lang="en-US" altLang="ja-JP" sz="9999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C7814C65-94F4-40BE-BC5F-1BDFD6E262C2}"/>
                </a:ext>
              </a:extLst>
            </p:cNvPr>
            <p:cNvSpPr txBox="1"/>
            <p:nvPr/>
          </p:nvSpPr>
          <p:spPr>
            <a:xfrm>
              <a:off x="34785866" y="33469311"/>
              <a:ext cx="15093932" cy="8956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57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演題発表に関連し、開示すべき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関係にある企業として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①顧問：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②株保有・利益：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③特許使用料：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④講演料：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⑤原稿料：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⑥受託研究・共同研究費：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⑦奨学寄付金：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⑧寄附講座所属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⑨贈答品などの報酬：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522961C-C647-4A64-89BD-3266AF1A3830}"/>
                </a:ext>
              </a:extLst>
            </p:cNvPr>
            <p:cNvSpPr txBox="1"/>
            <p:nvPr/>
          </p:nvSpPr>
          <p:spPr>
            <a:xfrm>
              <a:off x="51970947" y="35823802"/>
              <a:ext cx="15093932" cy="4247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57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開示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</a:t>
              </a:r>
              <a:endPara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開示すべき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関係にある企業等はありません。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7398606" y="25648926"/>
            <a:ext cx="17575645" cy="6247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9996" b="1" spc="4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SAMPLE</a:t>
            </a:r>
            <a:endParaRPr kumimoji="1" lang="ja-JP" altLang="en-US" sz="39996" b="1" spc="4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EF4AFB-5593-4393-AB03-A31F6C93F1CE}"/>
              </a:ext>
            </a:extLst>
          </p:cNvPr>
          <p:cNvSpPr txBox="1"/>
          <p:nvPr/>
        </p:nvSpPr>
        <p:spPr>
          <a:xfrm>
            <a:off x="5381274" y="8313280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あい作業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4395E6-EA5F-423C-9A96-D9F96024A38B}"/>
              </a:ext>
            </a:extLst>
          </p:cNvPr>
          <p:cNvSpPr txBox="1"/>
          <p:nvPr/>
        </p:nvSpPr>
        <p:spPr>
          <a:xfrm>
            <a:off x="5381290" y="11170245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あい作業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876183-F643-4C78-BE8C-A93C165938F8}"/>
              </a:ext>
            </a:extLst>
          </p:cNvPr>
          <p:cNvSpPr txBox="1"/>
          <p:nvPr/>
        </p:nvSpPr>
        <p:spPr>
          <a:xfrm>
            <a:off x="5381296" y="14334985"/>
            <a:ext cx="6545061" cy="1015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999" dirty="0"/>
              <a:t>あい作業</a:t>
            </a:r>
            <a:r>
              <a:rPr kumimoji="1" lang="en-US" altLang="ja-JP" sz="5999" dirty="0" err="1"/>
              <a:t>Abc</a:t>
            </a:r>
            <a:r>
              <a:rPr kumimoji="1" lang="ja-JP" altLang="en-US" sz="5999" dirty="0"/>
              <a:t> </a:t>
            </a:r>
            <a:r>
              <a:rPr kumimoji="1" lang="en-US" altLang="ja-JP" sz="5999" dirty="0"/>
              <a:t>60Pts.</a:t>
            </a:r>
            <a:endParaRPr kumimoji="1" lang="ja-JP" altLang="en-US" sz="5999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346FE8-127F-4CD4-AED0-32CE257DCA98}"/>
              </a:ext>
            </a:extLst>
          </p:cNvPr>
          <p:cNvSpPr txBox="1"/>
          <p:nvPr/>
        </p:nvSpPr>
        <p:spPr>
          <a:xfrm>
            <a:off x="5381291" y="17807527"/>
            <a:ext cx="8665770" cy="1323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999" dirty="0"/>
              <a:t>あい作業</a:t>
            </a:r>
            <a:r>
              <a:rPr kumimoji="1" lang="en-US" altLang="ja-JP" sz="7999" dirty="0" err="1"/>
              <a:t>Abc</a:t>
            </a:r>
            <a:r>
              <a:rPr kumimoji="1" lang="ja-JP" altLang="en-US" sz="7999" dirty="0"/>
              <a:t> </a:t>
            </a:r>
            <a:r>
              <a:rPr kumimoji="1" lang="en-US" altLang="ja-JP" sz="7999" dirty="0"/>
              <a:t>80Pts.</a:t>
            </a:r>
            <a:endParaRPr kumimoji="1" lang="ja-JP" altLang="en-US" sz="7999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5381291" y="21587793"/>
            <a:ext cx="11434028" cy="1631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999" dirty="0"/>
              <a:t>あい作業</a:t>
            </a:r>
            <a:r>
              <a:rPr kumimoji="1" lang="en-US" altLang="ja-JP" sz="9999" dirty="0" err="1"/>
              <a:t>Abc</a:t>
            </a:r>
            <a:r>
              <a:rPr kumimoji="1" lang="ja-JP" altLang="en-US" sz="9999" dirty="0"/>
              <a:t> </a:t>
            </a:r>
            <a:r>
              <a:rPr kumimoji="1" lang="en-US" altLang="ja-JP" sz="9999" dirty="0"/>
              <a:t>100Pts.</a:t>
            </a:r>
            <a:endParaRPr kumimoji="1" lang="ja-JP" altLang="en-US" sz="9999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5381290" y="25675870"/>
            <a:ext cx="13687786" cy="1938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999" dirty="0"/>
              <a:t>あい作業</a:t>
            </a:r>
            <a:r>
              <a:rPr kumimoji="1" lang="en-US" altLang="ja-JP" sz="11999" dirty="0" err="1"/>
              <a:t>Abc</a:t>
            </a:r>
            <a:r>
              <a:rPr kumimoji="1" lang="ja-JP" altLang="en-US" sz="11999" dirty="0"/>
              <a:t> </a:t>
            </a:r>
            <a:r>
              <a:rPr kumimoji="1" lang="en-US" altLang="ja-JP" sz="11999" dirty="0"/>
              <a:t>120Pts.</a:t>
            </a:r>
            <a:endParaRPr kumimoji="1" lang="ja-JP" altLang="en-US" sz="11999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5381290" y="30071719"/>
            <a:ext cx="15939876" cy="2246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998" dirty="0"/>
              <a:t>あい作業</a:t>
            </a:r>
            <a:r>
              <a:rPr kumimoji="1" lang="en-US" altLang="ja-JP" sz="13998" dirty="0" err="1"/>
              <a:t>Abc</a:t>
            </a:r>
            <a:r>
              <a:rPr kumimoji="1" lang="ja-JP" altLang="en-US" sz="13998" dirty="0"/>
              <a:t> </a:t>
            </a:r>
            <a:r>
              <a:rPr kumimoji="1" lang="en-US" altLang="ja-JP" sz="13998" dirty="0"/>
              <a:t>140Pts.</a:t>
            </a:r>
            <a:endParaRPr kumimoji="1" lang="ja-JP" altLang="en-US" sz="13998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5381290" y="34775344"/>
            <a:ext cx="18188762" cy="2554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998" dirty="0"/>
              <a:t>あい作業</a:t>
            </a:r>
            <a:r>
              <a:rPr kumimoji="1" lang="en-US" altLang="ja-JP" sz="15998" dirty="0" err="1"/>
              <a:t>Abc</a:t>
            </a:r>
            <a:r>
              <a:rPr kumimoji="1" lang="ja-JP" altLang="en-US" sz="15998" dirty="0"/>
              <a:t> </a:t>
            </a:r>
            <a:r>
              <a:rPr kumimoji="1" lang="en-US" altLang="ja-JP" sz="15998" dirty="0"/>
              <a:t>160Pts.</a:t>
            </a:r>
            <a:endParaRPr kumimoji="1" lang="ja-JP" altLang="en-US" sz="15998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5381312" y="39786731"/>
            <a:ext cx="20437711" cy="28620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7998" dirty="0"/>
              <a:t>あい作業</a:t>
            </a:r>
            <a:r>
              <a:rPr kumimoji="1" lang="en-US" altLang="ja-JP" sz="17998" dirty="0" err="1"/>
              <a:t>Abc</a:t>
            </a:r>
            <a:r>
              <a:rPr kumimoji="1" lang="ja-JP" altLang="en-US" sz="17998" dirty="0"/>
              <a:t> </a:t>
            </a:r>
            <a:r>
              <a:rPr kumimoji="1" lang="en-US" altLang="ja-JP" sz="17998" dirty="0"/>
              <a:t>180Pts.</a:t>
            </a:r>
            <a:endParaRPr kumimoji="1" lang="ja-JP" altLang="en-US" sz="17998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0" y="-160028"/>
            <a:ext cx="30600921" cy="7425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3"/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（英語演題名）</a:t>
            </a:r>
            <a:endParaRPr kumimoji="1" lang="en-US" altLang="ja-JP" sz="9503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53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3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13613967" y="4621570"/>
            <a:ext cx="17298325" cy="10248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</a:t>
            </a:r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・所属・氏名を書き換えください。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尚、上部帯部分のサイズ・位置の変更はご遠慮ください。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帯の配色は変更可能です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ポスター内容の背景部分の色変更は可能です。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著作権利用への配慮について</a:t>
            </a: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著作権のある教科書や論文等の引用に際しては、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その引用元を必ず明記してください。</a:t>
            </a:r>
          </a:p>
          <a:p>
            <a:endParaRPr kumimoji="1" lang="en-US" altLang="ja-JP" sz="6000" dirty="0">
              <a:solidFill>
                <a:srgbClr val="FF0000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1702446" y="12636192"/>
            <a:ext cx="35501263" cy="17358100"/>
            <a:chOff x="33078737" y="27939869"/>
            <a:chExt cx="35501263" cy="17358100"/>
          </a:xfrm>
        </p:grpSpPr>
        <p:sp>
          <p:nvSpPr>
            <p:cNvPr id="21" name="正方形/長方形 20"/>
            <p:cNvSpPr/>
            <p:nvPr/>
          </p:nvSpPr>
          <p:spPr>
            <a:xfrm>
              <a:off x="33078737" y="27939869"/>
              <a:ext cx="35501263" cy="173581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34119057" y="29178748"/>
              <a:ext cx="19166914" cy="1631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★ポスター内に</a:t>
              </a:r>
              <a:r>
                <a:rPr kumimoji="1" lang="en-US" altLang="ja-JP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記載が必要です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7814C65-94F4-40BE-BC5F-1BDFD6E262C2}"/>
                </a:ext>
              </a:extLst>
            </p:cNvPr>
            <p:cNvSpPr txBox="1"/>
            <p:nvPr/>
          </p:nvSpPr>
          <p:spPr>
            <a:xfrm>
              <a:off x="34785866" y="33469311"/>
              <a:ext cx="15093932" cy="8956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57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演題発表に関連し、開示すべき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関係にある企業として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①顧問：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②株保有・利益：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③特許使用料：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④講演料：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⑤原稿料：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⑥受託研究・共同研究費：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⑦奨学寄付金：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⑧寄附講座所属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⑨贈答品などの報酬：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522961C-C647-4A64-89BD-3266AF1A3830}"/>
                </a:ext>
              </a:extLst>
            </p:cNvPr>
            <p:cNvSpPr txBox="1"/>
            <p:nvPr/>
          </p:nvSpPr>
          <p:spPr>
            <a:xfrm>
              <a:off x="51970947" y="35823802"/>
              <a:ext cx="15093932" cy="4247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57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開示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</a:t>
              </a:r>
              <a:endPara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開示すべき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 I 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関係にある企業等はありません。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368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運営事務局</cp:lastModifiedBy>
  <cp:revision>46</cp:revision>
  <dcterms:created xsi:type="dcterms:W3CDTF">2020-04-14T01:32:39Z</dcterms:created>
  <dcterms:modified xsi:type="dcterms:W3CDTF">2023-05-29T15:25:21Z</dcterms:modified>
</cp:coreProperties>
</file>